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5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026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30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168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98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736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249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951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4425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031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72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097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9A517-EF6E-4DB1-B1E1-4630B6507D3A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D141D-2DA9-489E-9AB7-F0ED0C8191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619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3.png"/><Relationship Id="rId5" Type="http://schemas.microsoft.com/office/2007/relationships/media" Target="../media/media3.mp4"/><Relationship Id="rId10" Type="http://schemas.openxmlformats.org/officeDocument/2006/relationships/image" Target="../media/image12.png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ru-RU"/>
              <a:t>Игра на </a:t>
            </a:r>
            <a:r>
              <a:rPr lang="en-US"/>
              <a:t>PyGame </a:t>
            </a:r>
            <a:r>
              <a:rPr lang="ru-RU"/>
              <a:t>- </a:t>
            </a:r>
            <a:r>
              <a:rPr lang="en-US"/>
              <a:t>CHECH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ru-RU"/>
              <a:t>Жеребцов, Васильев, Александрович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Рисунок 6" descr="Изображение выглядит как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5829DF07-18EF-4B41-AE23-D5181C7B7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772774"/>
            <a:ext cx="3217333" cy="193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82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56920" y="2945523"/>
            <a:ext cx="4638364" cy="2678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Суть</a:t>
            </a: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игры</a:t>
            </a:r>
            <a:endParaRPr lang="en-US" sz="7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493" y="1333265"/>
            <a:ext cx="4840399" cy="4290450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31480" y="2011679"/>
            <a:ext cx="5013661" cy="9058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Главной задачей является пройти каждый из 6 лабиринтов, находящихся на гранях параллелепипеда</a:t>
            </a:r>
            <a:endParaRPr lang="en-US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CA4BCD1-F813-4A68-8727-7A3DE67AC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31480" y="1075612"/>
            <a:ext cx="1128382" cy="847206"/>
            <a:chOff x="7393391" y="1075612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2591CA-BFF1-4D50-9850-72E78B111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2604" y="2011680"/>
            <a:ext cx="1804177" cy="29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10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Начало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Игра начинается с того что перед пользователем появляется главное меню приложения с тремя кнопками – старт (выбор уровней), магазин и настройки(пока пустые).</a:t>
            </a:r>
          </a:p>
        </p:txBody>
      </p:sp>
      <p:sp>
        <p:nvSpPr>
          <p:cNvPr id="31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9C6BD4-C2DE-4081-9524-F2012BAAB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623" y="2105470"/>
            <a:ext cx="199474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68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Выбор уровня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 dirty="0"/>
              <a:t>При нажатии на выбор уровня перед вами открывается меню с возможностью выбора уровня. Сверху подписано, сколько звёзд пользователь получил за этот уровень.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623" y="2105470"/>
            <a:ext cx="199474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23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2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24">
            <a:extLst>
              <a:ext uri="{FF2B5EF4-FFF2-40B4-BE49-F238E27FC236}">
                <a16:creationId xmlns:a16="http://schemas.microsoft.com/office/drawing/2014/main" id="{8A2EB53C-CFB0-49CC-BA4A-3C1BDC4C0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197" y="499247"/>
            <a:ext cx="6561982" cy="5859509"/>
          </a:xfrm>
          <a:custGeom>
            <a:avLst/>
            <a:gdLst>
              <a:gd name="connsiteX0" fmla="*/ 505253 w 6561982"/>
              <a:gd name="connsiteY0" fmla="*/ 3748096 h 5859509"/>
              <a:gd name="connsiteX1" fmla="*/ 1267386 w 6561982"/>
              <a:gd name="connsiteY1" fmla="*/ 3748096 h 5859509"/>
              <a:gd name="connsiteX2" fmla="*/ 1376262 w 6561982"/>
              <a:gd name="connsiteY2" fmla="*/ 3810385 h 5859509"/>
              <a:gd name="connsiteX3" fmla="*/ 1757328 w 6561982"/>
              <a:gd name="connsiteY3" fmla="*/ 4481707 h 5859509"/>
              <a:gd name="connsiteX4" fmla="*/ 1757328 w 6561982"/>
              <a:gd name="connsiteY4" fmla="*/ 4610898 h 5859509"/>
              <a:gd name="connsiteX5" fmla="*/ 1376262 w 6561982"/>
              <a:gd name="connsiteY5" fmla="*/ 5282218 h 5859509"/>
              <a:gd name="connsiteX6" fmla="*/ 1267386 w 6561982"/>
              <a:gd name="connsiteY6" fmla="*/ 5344506 h 5859509"/>
              <a:gd name="connsiteX7" fmla="*/ 505253 w 6561982"/>
              <a:gd name="connsiteY7" fmla="*/ 5344506 h 5859509"/>
              <a:gd name="connsiteX8" fmla="*/ 396379 w 6561982"/>
              <a:gd name="connsiteY8" fmla="*/ 5282218 h 5859509"/>
              <a:gd name="connsiteX9" fmla="*/ 15311 w 6561982"/>
              <a:gd name="connsiteY9" fmla="*/ 4610898 h 5859509"/>
              <a:gd name="connsiteX10" fmla="*/ 15311 w 6561982"/>
              <a:gd name="connsiteY10" fmla="*/ 4481707 h 5859509"/>
              <a:gd name="connsiteX11" fmla="*/ 396379 w 6561982"/>
              <a:gd name="connsiteY11" fmla="*/ 3810385 h 5859509"/>
              <a:gd name="connsiteX12" fmla="*/ 505253 w 6561982"/>
              <a:gd name="connsiteY12" fmla="*/ 3748096 h 5859509"/>
              <a:gd name="connsiteX13" fmla="*/ 3345172 w 6561982"/>
              <a:gd name="connsiteY13" fmla="*/ 1393265 h 5859509"/>
              <a:gd name="connsiteX14" fmla="*/ 3478742 w 6561982"/>
              <a:gd name="connsiteY14" fmla="*/ 1393265 h 5859509"/>
              <a:gd name="connsiteX15" fmla="*/ 5112069 w 6561982"/>
              <a:gd name="connsiteY15" fmla="*/ 1393265 h 5859509"/>
              <a:gd name="connsiteX16" fmla="*/ 5425562 w 6561982"/>
              <a:gd name="connsiteY16" fmla="*/ 1567527 h 5859509"/>
              <a:gd name="connsiteX17" fmla="*/ 6522794 w 6561982"/>
              <a:gd name="connsiteY17" fmla="*/ 3445673 h 5859509"/>
              <a:gd name="connsiteX18" fmla="*/ 6522794 w 6561982"/>
              <a:gd name="connsiteY18" fmla="*/ 3807103 h 5859509"/>
              <a:gd name="connsiteX19" fmla="*/ 5425562 w 6561982"/>
              <a:gd name="connsiteY19" fmla="*/ 5685248 h 5859509"/>
              <a:gd name="connsiteX20" fmla="*/ 5112069 w 6561982"/>
              <a:gd name="connsiteY20" fmla="*/ 5859509 h 5859509"/>
              <a:gd name="connsiteX21" fmla="*/ 2917602 w 6561982"/>
              <a:gd name="connsiteY21" fmla="*/ 5859509 h 5859509"/>
              <a:gd name="connsiteX22" fmla="*/ 2604110 w 6561982"/>
              <a:gd name="connsiteY22" fmla="*/ 5685248 h 5859509"/>
              <a:gd name="connsiteX23" fmla="*/ 1506877 w 6561982"/>
              <a:gd name="connsiteY23" fmla="*/ 3807103 h 5859509"/>
              <a:gd name="connsiteX24" fmla="*/ 1506877 w 6561982"/>
              <a:gd name="connsiteY24" fmla="*/ 3445673 h 5859509"/>
              <a:gd name="connsiteX25" fmla="*/ 1700018 w 6561982"/>
              <a:gd name="connsiteY25" fmla="*/ 3115072 h 5859509"/>
              <a:gd name="connsiteX26" fmla="*/ 1782566 w 6561982"/>
              <a:gd name="connsiteY26" fmla="*/ 2973774 h 5859509"/>
              <a:gd name="connsiteX27" fmla="*/ 2820879 w 6561982"/>
              <a:gd name="connsiteY27" fmla="*/ 2973774 h 5859509"/>
              <a:gd name="connsiteX28" fmla="*/ 2981759 w 6561982"/>
              <a:gd name="connsiteY28" fmla="*/ 2884346 h 5859509"/>
              <a:gd name="connsiteX29" fmla="*/ 3544837 w 6561982"/>
              <a:gd name="connsiteY29" fmla="*/ 1920516 h 5859509"/>
              <a:gd name="connsiteX30" fmla="*/ 3544837 w 6561982"/>
              <a:gd name="connsiteY30" fmla="*/ 1735036 h 5859509"/>
              <a:gd name="connsiteX31" fmla="*/ 3361865 w 6561982"/>
              <a:gd name="connsiteY31" fmla="*/ 1421838 h 5859509"/>
              <a:gd name="connsiteX32" fmla="*/ 1756519 w 6561982"/>
              <a:gd name="connsiteY32" fmla="*/ 778062 h 5859509"/>
              <a:gd name="connsiteX33" fmla="*/ 2758795 w 6561982"/>
              <a:gd name="connsiteY33" fmla="*/ 778062 h 5859509"/>
              <a:gd name="connsiteX34" fmla="*/ 2901976 w 6561982"/>
              <a:gd name="connsiteY34" fmla="*/ 859976 h 5859509"/>
              <a:gd name="connsiteX35" fmla="*/ 3403112 w 6561982"/>
              <a:gd name="connsiteY35" fmla="*/ 1742826 h 5859509"/>
              <a:gd name="connsiteX36" fmla="*/ 3403112 w 6561982"/>
              <a:gd name="connsiteY36" fmla="*/ 1912724 h 5859509"/>
              <a:gd name="connsiteX37" fmla="*/ 2901976 w 6561982"/>
              <a:gd name="connsiteY37" fmla="*/ 2795573 h 5859509"/>
              <a:gd name="connsiteX38" fmla="*/ 2758795 w 6561982"/>
              <a:gd name="connsiteY38" fmla="*/ 2877487 h 5859509"/>
              <a:gd name="connsiteX39" fmla="*/ 1756519 w 6561982"/>
              <a:gd name="connsiteY39" fmla="*/ 2877487 h 5859509"/>
              <a:gd name="connsiteX40" fmla="*/ 1613339 w 6561982"/>
              <a:gd name="connsiteY40" fmla="*/ 2795573 h 5859509"/>
              <a:gd name="connsiteX41" fmla="*/ 1112202 w 6561982"/>
              <a:gd name="connsiteY41" fmla="*/ 1912724 h 5859509"/>
              <a:gd name="connsiteX42" fmla="*/ 1112202 w 6561982"/>
              <a:gd name="connsiteY42" fmla="*/ 1742826 h 5859509"/>
              <a:gd name="connsiteX43" fmla="*/ 1613339 w 6561982"/>
              <a:gd name="connsiteY43" fmla="*/ 859976 h 5859509"/>
              <a:gd name="connsiteX44" fmla="*/ 1756519 w 6561982"/>
              <a:gd name="connsiteY44" fmla="*/ 778062 h 5859509"/>
              <a:gd name="connsiteX45" fmla="*/ 3339833 w 6561982"/>
              <a:gd name="connsiteY45" fmla="*/ 0 h 5859509"/>
              <a:gd name="connsiteX46" fmla="*/ 3952099 w 6561982"/>
              <a:gd name="connsiteY46" fmla="*/ 0 h 5859509"/>
              <a:gd name="connsiteX47" fmla="*/ 4039566 w 6561982"/>
              <a:gd name="connsiteY47" fmla="*/ 50040 h 5859509"/>
              <a:gd name="connsiteX48" fmla="*/ 4345699 w 6561982"/>
              <a:gd name="connsiteY48" fmla="*/ 589353 h 5859509"/>
              <a:gd name="connsiteX49" fmla="*/ 4345699 w 6561982"/>
              <a:gd name="connsiteY49" fmla="*/ 693138 h 5859509"/>
              <a:gd name="connsiteX50" fmla="*/ 4039566 w 6561982"/>
              <a:gd name="connsiteY50" fmla="*/ 1232450 h 5859509"/>
              <a:gd name="connsiteX51" fmla="*/ 3952099 w 6561982"/>
              <a:gd name="connsiteY51" fmla="*/ 1282490 h 5859509"/>
              <a:gd name="connsiteX52" fmla="*/ 3339833 w 6561982"/>
              <a:gd name="connsiteY52" fmla="*/ 1282490 h 5859509"/>
              <a:gd name="connsiteX53" fmla="*/ 3252368 w 6561982"/>
              <a:gd name="connsiteY53" fmla="*/ 1232450 h 5859509"/>
              <a:gd name="connsiteX54" fmla="*/ 2946235 w 6561982"/>
              <a:gd name="connsiteY54" fmla="*/ 693138 h 5859509"/>
              <a:gd name="connsiteX55" fmla="*/ 2946235 w 6561982"/>
              <a:gd name="connsiteY55" fmla="*/ 589353 h 5859509"/>
              <a:gd name="connsiteX56" fmla="*/ 3252368 w 6561982"/>
              <a:gd name="connsiteY56" fmla="*/ 50040 h 5859509"/>
              <a:gd name="connsiteX57" fmla="*/ 3339833 w 6561982"/>
              <a:gd name="connsiteY57" fmla="*/ 0 h 5859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561982" h="5859509">
                <a:moveTo>
                  <a:pt x="505253" y="3748096"/>
                </a:moveTo>
                <a:cubicBezTo>
                  <a:pt x="1267386" y="3748096"/>
                  <a:pt x="1267386" y="3748096"/>
                  <a:pt x="1267386" y="3748096"/>
                </a:cubicBezTo>
                <a:cubicBezTo>
                  <a:pt x="1305947" y="3748096"/>
                  <a:pt x="1355848" y="3775781"/>
                  <a:pt x="1376262" y="3810385"/>
                </a:cubicBezTo>
                <a:cubicBezTo>
                  <a:pt x="1757328" y="4481707"/>
                  <a:pt x="1757328" y="4481707"/>
                  <a:pt x="1757328" y="4481707"/>
                </a:cubicBezTo>
                <a:cubicBezTo>
                  <a:pt x="1775475" y="4518618"/>
                  <a:pt x="1775475" y="4573985"/>
                  <a:pt x="1757328" y="4610898"/>
                </a:cubicBezTo>
                <a:cubicBezTo>
                  <a:pt x="1376262" y="5282218"/>
                  <a:pt x="1376262" y="5282218"/>
                  <a:pt x="1376262" y="5282218"/>
                </a:cubicBezTo>
                <a:cubicBezTo>
                  <a:pt x="1355848" y="5316825"/>
                  <a:pt x="1305947" y="5344506"/>
                  <a:pt x="1267386" y="5344506"/>
                </a:cubicBezTo>
                <a:lnTo>
                  <a:pt x="505253" y="5344506"/>
                </a:lnTo>
                <a:cubicBezTo>
                  <a:pt x="464425" y="5344506"/>
                  <a:pt x="414524" y="5316825"/>
                  <a:pt x="396379" y="5282218"/>
                </a:cubicBezTo>
                <a:cubicBezTo>
                  <a:pt x="15311" y="4610898"/>
                  <a:pt x="15311" y="4610898"/>
                  <a:pt x="15311" y="4610898"/>
                </a:cubicBezTo>
                <a:cubicBezTo>
                  <a:pt x="-5103" y="4573985"/>
                  <a:pt x="-5103" y="4518618"/>
                  <a:pt x="15311" y="4481707"/>
                </a:cubicBezTo>
                <a:cubicBezTo>
                  <a:pt x="396379" y="3810385"/>
                  <a:pt x="396379" y="3810385"/>
                  <a:pt x="396379" y="3810385"/>
                </a:cubicBezTo>
                <a:cubicBezTo>
                  <a:pt x="414524" y="3775781"/>
                  <a:pt x="464425" y="3748096"/>
                  <a:pt x="505253" y="3748096"/>
                </a:cubicBezTo>
                <a:close/>
                <a:moveTo>
                  <a:pt x="3345172" y="1393265"/>
                </a:moveTo>
                <a:lnTo>
                  <a:pt x="3478742" y="1393265"/>
                </a:lnTo>
                <a:cubicBezTo>
                  <a:pt x="5112069" y="1393265"/>
                  <a:pt x="5112069" y="1393265"/>
                  <a:pt x="5112069" y="1393265"/>
                </a:cubicBezTo>
                <a:cubicBezTo>
                  <a:pt x="5223096" y="1393265"/>
                  <a:pt x="5366783" y="1470716"/>
                  <a:pt x="5425562" y="1567527"/>
                </a:cubicBezTo>
                <a:cubicBezTo>
                  <a:pt x="6522794" y="3445673"/>
                  <a:pt x="6522794" y="3445673"/>
                  <a:pt x="6522794" y="3445673"/>
                </a:cubicBezTo>
                <a:cubicBezTo>
                  <a:pt x="6575045" y="3548938"/>
                  <a:pt x="6575045" y="3703836"/>
                  <a:pt x="6522794" y="3807103"/>
                </a:cubicBezTo>
                <a:cubicBezTo>
                  <a:pt x="5425562" y="5685248"/>
                  <a:pt x="5425562" y="5685248"/>
                  <a:pt x="5425562" y="5685248"/>
                </a:cubicBezTo>
                <a:cubicBezTo>
                  <a:pt x="5366783" y="5782062"/>
                  <a:pt x="5223096" y="5859509"/>
                  <a:pt x="5112069" y="5859509"/>
                </a:cubicBezTo>
                <a:lnTo>
                  <a:pt x="2917602" y="5859509"/>
                </a:lnTo>
                <a:cubicBezTo>
                  <a:pt x="2800043" y="5859509"/>
                  <a:pt x="2656358" y="5782062"/>
                  <a:pt x="2604110" y="5685248"/>
                </a:cubicBezTo>
                <a:cubicBezTo>
                  <a:pt x="1506877" y="3807103"/>
                  <a:pt x="1506877" y="3807103"/>
                  <a:pt x="1506877" y="3807103"/>
                </a:cubicBezTo>
                <a:cubicBezTo>
                  <a:pt x="1448094" y="3703836"/>
                  <a:pt x="1448094" y="3548938"/>
                  <a:pt x="1506877" y="3445673"/>
                </a:cubicBezTo>
                <a:cubicBezTo>
                  <a:pt x="1575454" y="3328288"/>
                  <a:pt x="1639745" y="3218241"/>
                  <a:pt x="1700018" y="3115072"/>
                </a:cubicBezTo>
                <a:lnTo>
                  <a:pt x="1782566" y="2973774"/>
                </a:lnTo>
                <a:lnTo>
                  <a:pt x="2820879" y="2973774"/>
                </a:lnTo>
                <a:cubicBezTo>
                  <a:pt x="2877856" y="2973774"/>
                  <a:pt x="2951594" y="2934029"/>
                  <a:pt x="2981759" y="2884346"/>
                </a:cubicBezTo>
                <a:cubicBezTo>
                  <a:pt x="2981759" y="2884346"/>
                  <a:pt x="2981759" y="2884346"/>
                  <a:pt x="3544837" y="1920516"/>
                </a:cubicBezTo>
                <a:cubicBezTo>
                  <a:pt x="3571651" y="1867522"/>
                  <a:pt x="3571651" y="1788031"/>
                  <a:pt x="3544837" y="1735036"/>
                </a:cubicBezTo>
                <a:cubicBezTo>
                  <a:pt x="3544837" y="1735036"/>
                  <a:pt x="3544837" y="1735036"/>
                  <a:pt x="3361865" y="1421838"/>
                </a:cubicBezTo>
                <a:close/>
                <a:moveTo>
                  <a:pt x="1756519" y="778062"/>
                </a:moveTo>
                <a:cubicBezTo>
                  <a:pt x="2758795" y="778062"/>
                  <a:pt x="2758795" y="778062"/>
                  <a:pt x="2758795" y="778062"/>
                </a:cubicBezTo>
                <a:cubicBezTo>
                  <a:pt x="2809505" y="778062"/>
                  <a:pt x="2875130" y="814468"/>
                  <a:pt x="2901976" y="859976"/>
                </a:cubicBezTo>
                <a:cubicBezTo>
                  <a:pt x="3403112" y="1742826"/>
                  <a:pt x="3403112" y="1742826"/>
                  <a:pt x="3403112" y="1742826"/>
                </a:cubicBezTo>
                <a:cubicBezTo>
                  <a:pt x="3426977" y="1791369"/>
                  <a:pt x="3426977" y="1864181"/>
                  <a:pt x="3403112" y="1912724"/>
                </a:cubicBezTo>
                <a:cubicBezTo>
                  <a:pt x="2901976" y="2795573"/>
                  <a:pt x="2901976" y="2795573"/>
                  <a:pt x="2901976" y="2795573"/>
                </a:cubicBezTo>
                <a:cubicBezTo>
                  <a:pt x="2875130" y="2841081"/>
                  <a:pt x="2809505" y="2877487"/>
                  <a:pt x="2758795" y="2877487"/>
                </a:cubicBezTo>
                <a:lnTo>
                  <a:pt x="1756519" y="2877487"/>
                </a:lnTo>
                <a:cubicBezTo>
                  <a:pt x="1702827" y="2877487"/>
                  <a:pt x="1637203" y="2841081"/>
                  <a:pt x="1613339" y="2795573"/>
                </a:cubicBezTo>
                <a:cubicBezTo>
                  <a:pt x="1112202" y="1912724"/>
                  <a:pt x="1112202" y="1912724"/>
                  <a:pt x="1112202" y="1912724"/>
                </a:cubicBezTo>
                <a:cubicBezTo>
                  <a:pt x="1085354" y="1864181"/>
                  <a:pt x="1085354" y="1791369"/>
                  <a:pt x="1112202" y="1742826"/>
                </a:cubicBezTo>
                <a:cubicBezTo>
                  <a:pt x="1613339" y="859976"/>
                  <a:pt x="1613339" y="859976"/>
                  <a:pt x="1613339" y="859976"/>
                </a:cubicBezTo>
                <a:cubicBezTo>
                  <a:pt x="1637203" y="814468"/>
                  <a:pt x="1702827" y="778062"/>
                  <a:pt x="1756519" y="778062"/>
                </a:cubicBezTo>
                <a:close/>
                <a:moveTo>
                  <a:pt x="3339833" y="0"/>
                </a:moveTo>
                <a:cubicBezTo>
                  <a:pt x="3952099" y="0"/>
                  <a:pt x="3952099" y="0"/>
                  <a:pt x="3952099" y="0"/>
                </a:cubicBezTo>
                <a:cubicBezTo>
                  <a:pt x="3983077" y="0"/>
                  <a:pt x="4023167" y="22241"/>
                  <a:pt x="4039566" y="50040"/>
                </a:cubicBezTo>
                <a:cubicBezTo>
                  <a:pt x="4345699" y="589353"/>
                  <a:pt x="4345699" y="589353"/>
                  <a:pt x="4345699" y="589353"/>
                </a:cubicBezTo>
                <a:cubicBezTo>
                  <a:pt x="4360277" y="619005"/>
                  <a:pt x="4360277" y="663484"/>
                  <a:pt x="4345699" y="693138"/>
                </a:cubicBezTo>
                <a:cubicBezTo>
                  <a:pt x="4039566" y="1232450"/>
                  <a:pt x="4039566" y="1232450"/>
                  <a:pt x="4039566" y="1232450"/>
                </a:cubicBezTo>
                <a:cubicBezTo>
                  <a:pt x="4023167" y="1260251"/>
                  <a:pt x="3983077" y="1282490"/>
                  <a:pt x="3952099" y="1282490"/>
                </a:cubicBezTo>
                <a:lnTo>
                  <a:pt x="3339833" y="1282490"/>
                </a:lnTo>
                <a:cubicBezTo>
                  <a:pt x="3307033" y="1282490"/>
                  <a:pt x="3266945" y="1260251"/>
                  <a:pt x="3252368" y="1232450"/>
                </a:cubicBezTo>
                <a:cubicBezTo>
                  <a:pt x="2946235" y="693138"/>
                  <a:pt x="2946235" y="693138"/>
                  <a:pt x="2946235" y="693138"/>
                </a:cubicBezTo>
                <a:cubicBezTo>
                  <a:pt x="2929834" y="663484"/>
                  <a:pt x="2929834" y="619005"/>
                  <a:pt x="2946235" y="589353"/>
                </a:cubicBezTo>
                <a:cubicBezTo>
                  <a:pt x="3252368" y="50040"/>
                  <a:pt x="3252368" y="50040"/>
                  <a:pt x="3252368" y="50040"/>
                </a:cubicBezTo>
                <a:cubicBezTo>
                  <a:pt x="3266945" y="22241"/>
                  <a:pt x="3307033" y="0"/>
                  <a:pt x="3339833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200" y="851517"/>
            <a:ext cx="5130800" cy="1461778"/>
          </a:xfrm>
        </p:spPr>
        <p:txBody>
          <a:bodyPr>
            <a:normAutofit/>
          </a:bodyPr>
          <a:lstStyle/>
          <a:p>
            <a:r>
              <a:rPr lang="ru-RU"/>
              <a:t>Механики</a:t>
            </a:r>
          </a:p>
        </p:txBody>
      </p:sp>
      <p:pic>
        <p:nvPicPr>
          <p:cNvPr id="4" name="Рисунок 3" descr="Изображение выглядит как текст&#10;&#10;Автоматически созданное описание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935" y="749173"/>
            <a:ext cx="794443" cy="794443"/>
          </a:xfrm>
          <a:prstGeom prst="rect">
            <a:avLst/>
          </a:prstGeom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1700"/>
              <a:t>В игре присутствует возможность перемещения по граням параллелепипеда для просмотра лабиринта с помощью расположенной внизу экрана развёртки. </a:t>
            </a:r>
          </a:p>
          <a:p>
            <a:r>
              <a:rPr lang="ru-RU" sz="1700"/>
              <a:t>Также есть возможность перемещения персонажа на 1 клетку в любую сторону, где нет стены с помощью клика мышью</a:t>
            </a:r>
          </a:p>
          <a:p>
            <a:r>
              <a:rPr lang="ru-RU" sz="1700"/>
              <a:t>В лабиринте также присутствуют мины-ловушки, на которые не советую наступать.</a:t>
            </a:r>
          </a:p>
        </p:txBody>
      </p:sp>
      <p:pic>
        <p:nvPicPr>
          <p:cNvPr id="8" name="Рисунок 7" descr="Изображение выглядит как текст, кружка, сосуд&#10;&#10;Автоматически созданное описание">
            <a:extLst>
              <a:ext uri="{FF2B5EF4-FFF2-40B4-BE49-F238E27FC236}">
                <a16:creationId xmlns:a16="http://schemas.microsoft.com/office/drawing/2014/main" id="{775C999C-4ABA-4149-8F69-66137F0D5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20" y="3740314"/>
            <a:ext cx="1292047" cy="129204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678" y="4541746"/>
            <a:ext cx="955576" cy="98123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5"/>
          <a:srcRect l="36106" t="84718" r="41617"/>
          <a:stretch/>
        </p:blipFill>
        <p:spPr>
          <a:xfrm>
            <a:off x="8589220" y="2966693"/>
            <a:ext cx="2288854" cy="251224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3660BF-A7DA-4C7B-9C5F-17917A1716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0348" y="1994163"/>
            <a:ext cx="1448002" cy="63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00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261224" y="4577975"/>
            <a:ext cx="7539349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03468" y="4741948"/>
            <a:ext cx="6829520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Прохождение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уровня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Рисунок 10" descr="Изображение выглядит как текст, кроссворд&#10;&#10;Автоматически созданное описание">
            <a:extLst>
              <a:ext uri="{FF2B5EF4-FFF2-40B4-BE49-F238E27FC236}">
                <a16:creationId xmlns:a16="http://schemas.microsoft.com/office/drawing/2014/main" id="{E2DA55C3-E790-435D-9731-A3B40BF4537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984" r="1" b="17986"/>
          <a:stretch/>
        </p:blipFill>
        <p:spPr>
          <a:xfrm>
            <a:off x="377307" y="321732"/>
            <a:ext cx="3654538" cy="4111323"/>
          </a:xfrm>
          <a:prstGeom prst="rect">
            <a:avLst/>
          </a:prstGeom>
        </p:spPr>
      </p:pic>
      <p:pic>
        <p:nvPicPr>
          <p:cNvPr id="62" name="2022-01-16 17-43-33_Trim (2)">
            <a:hlinkClick r:id="" action="ppaction://media"/>
            <a:extLst>
              <a:ext uri="{FF2B5EF4-FFF2-40B4-BE49-F238E27FC236}">
                <a16:creationId xmlns:a16="http://schemas.microsoft.com/office/drawing/2014/main" id="{6A4CC68C-6E7D-4554-B878-F6F6EF9EF1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06587" y="321734"/>
            <a:ext cx="3574313" cy="2010551"/>
          </a:xfrm>
          <a:prstGeom prst="rect">
            <a:avLst/>
          </a:prstGeom>
        </p:spPr>
      </p:pic>
      <p:pic>
        <p:nvPicPr>
          <p:cNvPr id="57" name="2022-01-16 17-40-50" descr="Изображение выглядит как текст, часы&#10;&#10;Автоматически созданное описание">
            <a:hlinkClick r:id="" action="ppaction://media"/>
            <a:extLst>
              <a:ext uri="{FF2B5EF4-FFF2-40B4-BE49-F238E27FC236}">
                <a16:creationId xmlns:a16="http://schemas.microsoft.com/office/drawing/2014/main" id="{13E54B05-20BC-4907-8C09-4EB7136B117E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97512" y="2422097"/>
            <a:ext cx="3580096" cy="2013804"/>
          </a:xfrm>
          <a:prstGeom prst="rect">
            <a:avLst/>
          </a:prstGeom>
        </p:spPr>
      </p:pic>
      <p:pic>
        <p:nvPicPr>
          <p:cNvPr id="19" name="Рисунок 18" descr="Изображение выглядит как текст, часы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99503EEC-CA26-45E0-8FAE-7609703B586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17182" b="12787"/>
          <a:stretch/>
        </p:blipFill>
        <p:spPr>
          <a:xfrm>
            <a:off x="8157908" y="321733"/>
            <a:ext cx="3654519" cy="4111321"/>
          </a:xfrm>
          <a:prstGeom prst="rect">
            <a:avLst/>
          </a:prstGeom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19934" y="5694097"/>
            <a:ext cx="54864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2022-01-16 17-43-33_Trim">
            <a:hlinkClick r:id="" action="ppaction://media"/>
            <a:extLst>
              <a:ext uri="{FF2B5EF4-FFF2-40B4-BE49-F238E27FC236}">
                <a16:creationId xmlns:a16="http://schemas.microsoft.com/office/drawing/2014/main" id="{5040991F-4DBD-4F12-B72F-2A41DA5D124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18063" y="4525715"/>
            <a:ext cx="3574313" cy="201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17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66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2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Победа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Для того чтобы пройти уровень игрок должен пройти лабиринт и забрать кубок, находящийся в его конце. Чем быстрее игрок пройдет уровень, тем больше звёзд (1 – 3) он получит.</a:t>
            </a:r>
          </a:p>
          <a:p>
            <a:pPr marL="0" indent="0">
              <a:buNone/>
            </a:pPr>
            <a:endParaRPr lang="ru-RU" sz="24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75" y="2105470"/>
            <a:ext cx="193844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9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Проигрыш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400"/>
              <a:t>Проигрыш наступает в том случае, если игрок подорвётся на мине, что происходит если он наступил на мину, обнаружил её и при этом не ушел с неё за отведённое время в 1 секунду.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818" y="2105470"/>
            <a:ext cx="1922356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3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ru-RU" sz="4000"/>
              <a:t>Магазин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>
            <a:normAutofit/>
          </a:bodyPr>
          <a:lstStyle/>
          <a:p>
            <a:r>
              <a:rPr lang="ru-RU" sz="2200"/>
              <a:t>После прохождения уровня пользователь, заработав звёзды может зайти в магазин и потратить их на покупку персонажей, стен, фона уровня (последние 2 ещё в разработке :</a:t>
            </a:r>
            <a:r>
              <a:rPr lang="en-US" sz="2200"/>
              <a:t>D</a:t>
            </a:r>
            <a:r>
              <a:rPr lang="ru-RU" sz="2200"/>
              <a:t>). Цены всех товаров подписаны под ними, а в левом нижнем углу экрана пользователь может увидеть свой баланс.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63BB26-33ED-4020-84BB-6E5723215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602" y="2105470"/>
            <a:ext cx="2002789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8164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256</Words>
  <Application>Microsoft Office PowerPoint</Application>
  <PresentationFormat>Широкоэкранный</PresentationFormat>
  <Paragraphs>19</Paragraphs>
  <Slides>9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Игра на PyGame - CHECH</vt:lpstr>
      <vt:lpstr>Суть игры</vt:lpstr>
      <vt:lpstr>Начало</vt:lpstr>
      <vt:lpstr>Выбор уровня</vt:lpstr>
      <vt:lpstr>Механики</vt:lpstr>
      <vt:lpstr>Прохождение уровня</vt:lpstr>
      <vt:lpstr>Победа</vt:lpstr>
      <vt:lpstr>Проигрыш</vt:lpstr>
      <vt:lpstr>Магазин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на PyGame - </dc:title>
  <dc:creator>Ярослав</dc:creator>
  <cp:lastModifiedBy>Yevgeniy Vasilyev</cp:lastModifiedBy>
  <cp:revision>34</cp:revision>
  <dcterms:created xsi:type="dcterms:W3CDTF">2021-12-19T14:42:07Z</dcterms:created>
  <dcterms:modified xsi:type="dcterms:W3CDTF">2022-01-16T12:14:08Z</dcterms:modified>
</cp:coreProperties>
</file>

<file path=docProps/thumbnail.jpeg>
</file>